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67" r:id="rId3"/>
    <p:sldId id="270" r:id="rId4"/>
    <p:sldId id="272" r:id="rId5"/>
    <p:sldId id="271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6AB0"/>
    <a:srgbClr val="32A4DE"/>
    <a:srgbClr val="9933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201"/>
    <p:restoredTop sz="86450"/>
  </p:normalViewPr>
  <p:slideViewPr>
    <p:cSldViewPr snapToGrid="0" snapToObjects="1">
      <p:cViewPr varScale="1">
        <p:scale>
          <a:sx n="98" d="100"/>
          <a:sy n="98" d="100"/>
        </p:scale>
        <p:origin x="470" y="5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64BED4-F149-FF4A-B208-034268F0F192}" type="datetimeFigureOut">
              <a:rPr lang="tr-TR" smtClean="0"/>
              <a:t>15.06.2026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Ana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7FB667-2772-284A-817A-B2CA84C861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62450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FB667-2772-284A-817A-B2CA84C86139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56301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114CA4-E2DE-3F68-0206-5222AA53BE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>
            <a:extLst>
              <a:ext uri="{FF2B5EF4-FFF2-40B4-BE49-F238E27FC236}">
                <a16:creationId xmlns:a16="http://schemas.microsoft.com/office/drawing/2014/main" id="{1736411B-47CA-D105-1441-1A8057CDA8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>
            <a:extLst>
              <a:ext uri="{FF2B5EF4-FFF2-40B4-BE49-F238E27FC236}">
                <a16:creationId xmlns:a16="http://schemas.microsoft.com/office/drawing/2014/main" id="{4FDDC04D-C123-613A-355B-58DC2D4D2E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8DF003D2-326D-BB85-163D-E4750170758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FB667-2772-284A-817A-B2CA84C86139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86924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D4F40D-816C-6F01-4074-8ABB424D3F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>
            <a:extLst>
              <a:ext uri="{FF2B5EF4-FFF2-40B4-BE49-F238E27FC236}">
                <a16:creationId xmlns:a16="http://schemas.microsoft.com/office/drawing/2014/main" id="{374B024C-15BE-CD3E-E01B-E4256D8568D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>
            <a:extLst>
              <a:ext uri="{FF2B5EF4-FFF2-40B4-BE49-F238E27FC236}">
                <a16:creationId xmlns:a16="http://schemas.microsoft.com/office/drawing/2014/main" id="{594BAB50-2EE5-6CED-520D-261EF59B1C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C24B327A-2D8B-7D62-D0AE-48C78B5C1CB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FB667-2772-284A-817A-B2CA84C86139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4982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C9E9E2-95AF-351A-9EE9-1E660C2C28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>
            <a:extLst>
              <a:ext uri="{FF2B5EF4-FFF2-40B4-BE49-F238E27FC236}">
                <a16:creationId xmlns:a16="http://schemas.microsoft.com/office/drawing/2014/main" id="{E8006041-D5C4-AE95-0840-A7D4F608BB4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>
            <a:extLst>
              <a:ext uri="{FF2B5EF4-FFF2-40B4-BE49-F238E27FC236}">
                <a16:creationId xmlns:a16="http://schemas.microsoft.com/office/drawing/2014/main" id="{A79E9E77-CDCC-ABCA-3D07-E4753F1727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2A3FAB8A-F77E-ADCA-75C8-E06124C57C9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FB667-2772-284A-817A-B2CA84C86139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84186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FDC224-2038-49E8-9189-8CD2520135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>
            <a:extLst>
              <a:ext uri="{FF2B5EF4-FFF2-40B4-BE49-F238E27FC236}">
                <a16:creationId xmlns:a16="http://schemas.microsoft.com/office/drawing/2014/main" id="{39CBA700-460B-205F-7204-09A8C28BF5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>
            <a:extLst>
              <a:ext uri="{FF2B5EF4-FFF2-40B4-BE49-F238E27FC236}">
                <a16:creationId xmlns:a16="http://schemas.microsoft.com/office/drawing/2014/main" id="{65D0E960-2405-D613-27A1-53D1C12923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77362D19-D28B-9D93-72C9-715547E1AE9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FB667-2772-284A-817A-B2CA84C86139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14029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7854B-A4FF-CA43-98FE-4E12BFA60AE6}" type="datetime1">
              <a:rPr lang="tr-TR" smtClean="0"/>
              <a:t>15.06.2026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EDE58-477F-0A4F-ACF9-6D544D3A48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8764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Ana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0E04-1D44-7D46-B743-8A2F3775DF22}" type="datetime1">
              <a:rPr lang="tr-TR" smtClean="0"/>
              <a:t>15.06.2026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EDE58-477F-0A4F-ACF9-6D544D3A48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9952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Ana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11DF2-800B-AC41-B501-97DA29887FEF}" type="datetime1">
              <a:rPr lang="tr-TR" smtClean="0"/>
              <a:t>15.06.2026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EDE58-477F-0A4F-ACF9-6D544D3A48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952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Ana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92DB8-8F45-8241-B316-199572F28F9A}" type="datetime1">
              <a:rPr lang="tr-TR" smtClean="0"/>
              <a:t>15.06.2026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EDE58-477F-0A4F-ACF9-6D544D3A48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44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Ana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EB3BE-CA75-0D4F-8030-E2439352B130}" type="datetime1">
              <a:rPr lang="tr-TR" smtClean="0"/>
              <a:t>15.06.2026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EDE58-477F-0A4F-ACF9-6D544D3A48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7047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Ana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Ana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0ECB7-F985-4345-97F0-2A1FA4B2A713}" type="datetime1">
              <a:rPr lang="tr-TR" smtClean="0"/>
              <a:t>15.06.2026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EDE58-477F-0A4F-ACF9-6D544D3A48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9273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Ana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Ana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Ana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Ana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11383-6084-7B4F-9421-7D062EC009BA}" type="datetime1">
              <a:rPr lang="tr-TR" smtClean="0"/>
              <a:t>15.06.2026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EDE58-477F-0A4F-ACF9-6D544D3A48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4328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68BC3-538A-7D46-88AD-1DE9DFC55FA0}" type="datetime1">
              <a:rPr lang="tr-TR" smtClean="0"/>
              <a:t>15.06.2026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EDE58-477F-0A4F-ACF9-6D544D3A48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2106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5C569-F0FA-C142-AF3A-DAAA77F54540}" type="datetime1">
              <a:rPr lang="tr-TR" smtClean="0"/>
              <a:t>15.06.2026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EDE58-477F-0A4F-ACF9-6D544D3A48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5339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Ana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Ana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AF581-09CD-FD4E-ADE8-94430BB2469B}" type="datetime1">
              <a:rPr lang="tr-TR" smtClean="0"/>
              <a:t>15.06.2026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EDE58-477F-0A4F-ACF9-6D544D3A48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7099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Ana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C07B1-2798-5C48-860E-0EC32BEE39A5}" type="datetime1">
              <a:rPr lang="tr-TR" smtClean="0"/>
              <a:t>15.06.2026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EDE58-477F-0A4F-ACF9-6D544D3A48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4889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Ana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F1A79A-AB10-9C4C-B1CF-CF674F97F6CC}" type="datetime1">
              <a:rPr lang="tr-TR" smtClean="0"/>
              <a:t>15.06.2026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CEDE58-477F-0A4F-ACF9-6D544D3A48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987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 amt="30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Düz Bağlayıcı 12"/>
          <p:cNvCxnSpPr>
            <a:cxnSpLocks/>
          </p:cNvCxnSpPr>
          <p:nvPr/>
        </p:nvCxnSpPr>
        <p:spPr>
          <a:xfrm flipV="1">
            <a:off x="0" y="1390232"/>
            <a:ext cx="12191999" cy="103499"/>
          </a:xfrm>
          <a:prstGeom prst="line">
            <a:avLst/>
          </a:prstGeom>
          <a:ln w="101600" cmpd="thickThin">
            <a:solidFill>
              <a:srgbClr val="1D6AB0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Dikdörtgen 4"/>
          <p:cNvSpPr>
            <a:spLocks noChangeArrowheads="1"/>
          </p:cNvSpPr>
          <p:nvPr/>
        </p:nvSpPr>
        <p:spPr bwMode="auto">
          <a:xfrm>
            <a:off x="1028434" y="5132222"/>
            <a:ext cx="327342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tr-TR" altLang="tr-TR" sz="1600" b="1" dirty="0"/>
              <a:t>Yazar Adı-Soyadı</a:t>
            </a:r>
          </a:p>
          <a:p>
            <a:pPr algn="ctr">
              <a:spcBef>
                <a:spcPct val="0"/>
              </a:spcBef>
              <a:buNone/>
            </a:pPr>
            <a:r>
              <a:rPr lang="tr-TR" altLang="tr-TR" sz="1600" i="1" dirty="0">
                <a:solidFill>
                  <a:srgbClr val="0070C0"/>
                </a:solidFill>
              </a:rPr>
              <a:t>Üniversite</a:t>
            </a:r>
          </a:p>
        </p:txBody>
      </p:sp>
      <p:sp>
        <p:nvSpPr>
          <p:cNvPr id="18" name="Dikdörtgen 4"/>
          <p:cNvSpPr>
            <a:spLocks noChangeArrowheads="1"/>
          </p:cNvSpPr>
          <p:nvPr/>
        </p:nvSpPr>
        <p:spPr bwMode="auto">
          <a:xfrm>
            <a:off x="4127711" y="5132222"/>
            <a:ext cx="36004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tr-TR" altLang="tr-TR" sz="1600" b="1" dirty="0"/>
              <a:t>Yazar Adı-Soyadı</a:t>
            </a:r>
          </a:p>
          <a:p>
            <a:pPr algn="ctr">
              <a:spcBef>
                <a:spcPct val="0"/>
              </a:spcBef>
              <a:buNone/>
            </a:pPr>
            <a:r>
              <a:rPr lang="tr-TR" altLang="tr-TR" sz="1600" i="1" dirty="0">
                <a:solidFill>
                  <a:srgbClr val="0070C0"/>
                </a:solidFill>
              </a:rPr>
              <a:t>Üniversite</a:t>
            </a:r>
          </a:p>
        </p:txBody>
      </p:sp>
      <p:sp>
        <p:nvSpPr>
          <p:cNvPr id="19" name="Dikdörtgen 4"/>
          <p:cNvSpPr>
            <a:spLocks noChangeArrowheads="1"/>
          </p:cNvSpPr>
          <p:nvPr/>
        </p:nvSpPr>
        <p:spPr bwMode="auto">
          <a:xfrm>
            <a:off x="7516190" y="5132222"/>
            <a:ext cx="36004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tr-TR" altLang="tr-TR" sz="1600" b="1" dirty="0"/>
              <a:t>Yazar Adı-Soyadı</a:t>
            </a:r>
          </a:p>
          <a:p>
            <a:pPr algn="ctr">
              <a:spcBef>
                <a:spcPct val="0"/>
              </a:spcBef>
              <a:buNone/>
            </a:pPr>
            <a:r>
              <a:rPr lang="tr-TR" altLang="tr-TR" sz="1600" i="1" dirty="0">
                <a:solidFill>
                  <a:srgbClr val="0070C0"/>
                </a:solidFill>
              </a:rPr>
              <a:t>Üniversite</a:t>
            </a:r>
          </a:p>
        </p:txBody>
      </p:sp>
      <p:sp>
        <p:nvSpPr>
          <p:cNvPr id="23" name="Dikdörtgen 22"/>
          <p:cNvSpPr/>
          <p:nvPr/>
        </p:nvSpPr>
        <p:spPr>
          <a:xfrm>
            <a:off x="0" y="6635262"/>
            <a:ext cx="12192001" cy="222738"/>
          </a:xfrm>
          <a:prstGeom prst="rect">
            <a:avLst/>
          </a:prstGeom>
          <a:solidFill>
            <a:srgbClr val="1D6A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dirty="0">
                <a:solidFill>
                  <a:schemeClr val="bg1"/>
                </a:solidFill>
              </a:rPr>
              <a:t>www.iwact.org</a:t>
            </a:r>
          </a:p>
        </p:txBody>
      </p:sp>
      <p:sp>
        <p:nvSpPr>
          <p:cNvPr id="28" name="Slayt Numarası Yer Tutucusu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EDE58-477F-0A4F-ACF9-6D544D3A4848}" type="slidenum">
              <a:rPr lang="tr-TR" smtClean="0"/>
              <a:t>1</a:t>
            </a:fld>
            <a:endParaRPr lang="tr-TR" dirty="0"/>
          </a:p>
        </p:txBody>
      </p:sp>
      <p:pic>
        <p:nvPicPr>
          <p:cNvPr id="29" name="Resim 28">
            <a:extLst>
              <a:ext uri="{FF2B5EF4-FFF2-40B4-BE49-F238E27FC236}">
                <a16:creationId xmlns:a16="http://schemas.microsoft.com/office/drawing/2014/main" id="{13BC5BA1-24A9-89BF-2D66-B2EE895E6DA7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4700532" y="32173"/>
            <a:ext cx="3442849" cy="1494212"/>
          </a:xfrm>
          <a:prstGeom prst="rect">
            <a:avLst/>
          </a:prstGeom>
        </p:spPr>
      </p:pic>
      <p:sp>
        <p:nvSpPr>
          <p:cNvPr id="6" name="Metin kutusu 5">
            <a:extLst>
              <a:ext uri="{FF2B5EF4-FFF2-40B4-BE49-F238E27FC236}">
                <a16:creationId xmlns:a16="http://schemas.microsoft.com/office/drawing/2014/main" id="{12BA5CD4-0D28-0401-BB69-8E5E6EE8FE48}"/>
              </a:ext>
            </a:extLst>
          </p:cNvPr>
          <p:cNvSpPr txBox="1"/>
          <p:nvPr/>
        </p:nvSpPr>
        <p:spPr>
          <a:xfrm>
            <a:off x="1159002" y="3146508"/>
            <a:ext cx="987399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Çalışma Başlığı</a:t>
            </a:r>
          </a:p>
          <a:p>
            <a:pPr algn="ctr"/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Çalışma Başlığı İkinci Satır</a:t>
            </a:r>
          </a:p>
          <a:p>
            <a:pPr algn="ctr"/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Çalışma Başlığı Üçüncü Satır</a:t>
            </a:r>
          </a:p>
        </p:txBody>
      </p:sp>
      <p:pic>
        <p:nvPicPr>
          <p:cNvPr id="8" name="Resim 7">
            <a:extLst>
              <a:ext uri="{FF2B5EF4-FFF2-40B4-BE49-F238E27FC236}">
                <a16:creationId xmlns:a16="http://schemas.microsoft.com/office/drawing/2014/main" id="{19A2C0D2-AFE7-3B96-E712-15D69F64C90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2622" y="0"/>
            <a:ext cx="1749379" cy="1424081"/>
          </a:xfrm>
          <a:prstGeom prst="rect">
            <a:avLst/>
          </a:prstGeom>
        </p:spPr>
      </p:pic>
      <p:pic>
        <p:nvPicPr>
          <p:cNvPr id="10" name="Resim 9">
            <a:extLst>
              <a:ext uri="{FF2B5EF4-FFF2-40B4-BE49-F238E27FC236}">
                <a16:creationId xmlns:a16="http://schemas.microsoft.com/office/drawing/2014/main" id="{403EDBE9-FBBD-EB06-080B-DFC59BA8B4A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811912" y="88438"/>
            <a:ext cx="1083775" cy="1236321"/>
          </a:xfrm>
          <a:prstGeom prst="rect">
            <a:avLst/>
          </a:prstGeom>
        </p:spPr>
      </p:pic>
      <p:grpSp>
        <p:nvGrpSpPr>
          <p:cNvPr id="16" name="Grup 15">
            <a:extLst>
              <a:ext uri="{FF2B5EF4-FFF2-40B4-BE49-F238E27FC236}">
                <a16:creationId xmlns:a16="http://schemas.microsoft.com/office/drawing/2014/main" id="{5EE826E6-95D5-CD52-E278-6A3A948EEA50}"/>
              </a:ext>
            </a:extLst>
          </p:cNvPr>
          <p:cNvGrpSpPr/>
          <p:nvPr/>
        </p:nvGrpSpPr>
        <p:grpSpPr>
          <a:xfrm>
            <a:off x="3896597" y="1768245"/>
            <a:ext cx="4481495" cy="1200329"/>
            <a:chOff x="3329354" y="1768245"/>
            <a:chExt cx="4481495" cy="1200329"/>
          </a:xfrm>
        </p:grpSpPr>
        <p:sp>
          <p:nvSpPr>
            <p:cNvPr id="11" name="Metin kutusu 10">
              <a:extLst>
                <a:ext uri="{FF2B5EF4-FFF2-40B4-BE49-F238E27FC236}">
                  <a16:creationId xmlns:a16="http://schemas.microsoft.com/office/drawing/2014/main" id="{D5FB9C98-D064-D4E7-C75C-1F4F9D4C029B}"/>
                </a:ext>
              </a:extLst>
            </p:cNvPr>
            <p:cNvSpPr txBox="1"/>
            <p:nvPr/>
          </p:nvSpPr>
          <p:spPr>
            <a:xfrm>
              <a:off x="3329354" y="1768245"/>
              <a:ext cx="164816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200" b="1" i="1" dirty="0"/>
                <a:t>10</a:t>
              </a:r>
              <a:r>
                <a:rPr lang="en-US" sz="7200" b="1" i="1" baseline="30000" dirty="0"/>
                <a:t>th</a:t>
              </a:r>
              <a:endParaRPr lang="tr-TR" sz="3200" b="1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Metin kutusu 13">
              <a:extLst>
                <a:ext uri="{FF2B5EF4-FFF2-40B4-BE49-F238E27FC236}">
                  <a16:creationId xmlns:a16="http://schemas.microsoft.com/office/drawing/2014/main" id="{5617E068-9B5C-95CF-2658-C5E9DB6BC96F}"/>
                </a:ext>
              </a:extLst>
            </p:cNvPr>
            <p:cNvSpPr txBox="1"/>
            <p:nvPr/>
          </p:nvSpPr>
          <p:spPr>
            <a:xfrm>
              <a:off x="5145803" y="1860578"/>
              <a:ext cx="2665046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International West Asia </a:t>
              </a:r>
              <a:endParaRPr lang="tr-TR" sz="2000" b="1" dirty="0"/>
            </a:p>
            <a:p>
              <a:r>
                <a:rPr lang="en-US" sz="2000" b="1" dirty="0"/>
                <a:t>Congress </a:t>
              </a:r>
              <a:r>
                <a:rPr lang="tr-TR" sz="2000" b="1" dirty="0"/>
                <a:t>of </a:t>
              </a:r>
              <a:r>
                <a:rPr lang="en-US" sz="2000" b="1" dirty="0"/>
                <a:t>Tourism Research</a:t>
              </a:r>
              <a:endParaRPr lang="tr-TR" sz="20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35202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3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8F410D3-A6B3-8EF8-874D-931DB93C09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Düz Bağlayıcı 12">
            <a:extLst>
              <a:ext uri="{FF2B5EF4-FFF2-40B4-BE49-F238E27FC236}">
                <a16:creationId xmlns:a16="http://schemas.microsoft.com/office/drawing/2014/main" id="{1C411A93-D3AB-5A2E-106B-16A7ABA32658}"/>
              </a:ext>
            </a:extLst>
          </p:cNvPr>
          <p:cNvCxnSpPr>
            <a:cxnSpLocks/>
          </p:cNvCxnSpPr>
          <p:nvPr/>
        </p:nvCxnSpPr>
        <p:spPr>
          <a:xfrm flipV="1">
            <a:off x="0" y="1390232"/>
            <a:ext cx="12191999" cy="103499"/>
          </a:xfrm>
          <a:prstGeom prst="line">
            <a:avLst/>
          </a:prstGeom>
          <a:ln w="101600" cmpd="thickThin">
            <a:solidFill>
              <a:srgbClr val="1D6AB0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Dikdörtgen 22">
            <a:extLst>
              <a:ext uri="{FF2B5EF4-FFF2-40B4-BE49-F238E27FC236}">
                <a16:creationId xmlns:a16="http://schemas.microsoft.com/office/drawing/2014/main" id="{49920524-10D2-1B65-6989-039A87E76A52}"/>
              </a:ext>
            </a:extLst>
          </p:cNvPr>
          <p:cNvSpPr/>
          <p:nvPr/>
        </p:nvSpPr>
        <p:spPr>
          <a:xfrm>
            <a:off x="0" y="6635262"/>
            <a:ext cx="12192001" cy="222738"/>
          </a:xfrm>
          <a:prstGeom prst="rect">
            <a:avLst/>
          </a:prstGeom>
          <a:solidFill>
            <a:srgbClr val="1D6A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dirty="0">
                <a:solidFill>
                  <a:schemeClr val="bg1"/>
                </a:solidFill>
              </a:rPr>
              <a:t>www.iwact.org</a:t>
            </a:r>
          </a:p>
        </p:txBody>
      </p:sp>
      <p:sp>
        <p:nvSpPr>
          <p:cNvPr id="11" name="Başlık 10">
            <a:extLst>
              <a:ext uri="{FF2B5EF4-FFF2-40B4-BE49-F238E27FC236}">
                <a16:creationId xmlns:a16="http://schemas.microsoft.com/office/drawing/2014/main" id="{20B94DD3-9F8A-9461-5ACE-12F6732D7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12" name="Metin Yer Tutucusu 11">
            <a:extLst>
              <a:ext uri="{FF2B5EF4-FFF2-40B4-BE49-F238E27FC236}">
                <a16:creationId xmlns:a16="http://schemas.microsoft.com/office/drawing/2014/main" id="{9B1D1B8B-114C-4F4F-DBB6-85ED2246F2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28" name="Slayt Numarası Yer Tutucusu 27">
            <a:extLst>
              <a:ext uri="{FF2B5EF4-FFF2-40B4-BE49-F238E27FC236}">
                <a16:creationId xmlns:a16="http://schemas.microsoft.com/office/drawing/2014/main" id="{D0FF9FBE-772E-121F-E7F8-746AA82B2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EDE58-477F-0A4F-ACF9-6D544D3A4848}" type="slidenum">
              <a:rPr lang="tr-TR" smtClean="0"/>
              <a:t>2</a:t>
            </a:fld>
            <a:endParaRPr lang="tr-TR" dirty="0"/>
          </a:p>
        </p:txBody>
      </p:sp>
      <p:pic>
        <p:nvPicPr>
          <p:cNvPr id="29" name="Resim 28">
            <a:extLst>
              <a:ext uri="{FF2B5EF4-FFF2-40B4-BE49-F238E27FC236}">
                <a16:creationId xmlns:a16="http://schemas.microsoft.com/office/drawing/2014/main" id="{3B396CC0-F6FF-2E08-5C5F-8EEBC59C0C09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4700532" y="32173"/>
            <a:ext cx="3442849" cy="1494212"/>
          </a:xfrm>
          <a:prstGeom prst="rect">
            <a:avLst/>
          </a:prstGeom>
        </p:spPr>
      </p:pic>
      <p:pic>
        <p:nvPicPr>
          <p:cNvPr id="8" name="Resim 7">
            <a:extLst>
              <a:ext uri="{FF2B5EF4-FFF2-40B4-BE49-F238E27FC236}">
                <a16:creationId xmlns:a16="http://schemas.microsoft.com/office/drawing/2014/main" id="{18B3574E-44D6-52A8-8B3A-51D2295D4EE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2622" y="0"/>
            <a:ext cx="1749379" cy="1424081"/>
          </a:xfrm>
          <a:prstGeom prst="rect">
            <a:avLst/>
          </a:prstGeom>
        </p:spPr>
      </p:pic>
      <p:pic>
        <p:nvPicPr>
          <p:cNvPr id="10" name="Resim 9">
            <a:extLst>
              <a:ext uri="{FF2B5EF4-FFF2-40B4-BE49-F238E27FC236}">
                <a16:creationId xmlns:a16="http://schemas.microsoft.com/office/drawing/2014/main" id="{6BA8538A-D484-A984-D347-2B6BAF7B034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811912" y="88438"/>
            <a:ext cx="1083775" cy="1236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184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3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08B8980-37FD-9F48-39F6-582D5E1B21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Düz Bağlayıcı 12">
            <a:extLst>
              <a:ext uri="{FF2B5EF4-FFF2-40B4-BE49-F238E27FC236}">
                <a16:creationId xmlns:a16="http://schemas.microsoft.com/office/drawing/2014/main" id="{DD85D5A0-FC21-1DF8-7210-0578B0FAF043}"/>
              </a:ext>
            </a:extLst>
          </p:cNvPr>
          <p:cNvCxnSpPr>
            <a:cxnSpLocks/>
          </p:cNvCxnSpPr>
          <p:nvPr/>
        </p:nvCxnSpPr>
        <p:spPr>
          <a:xfrm flipV="1">
            <a:off x="0" y="1390232"/>
            <a:ext cx="12191999" cy="103499"/>
          </a:xfrm>
          <a:prstGeom prst="line">
            <a:avLst/>
          </a:prstGeom>
          <a:ln w="101600" cmpd="thickThin">
            <a:solidFill>
              <a:srgbClr val="1D6AB0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Dikdörtgen 22">
            <a:extLst>
              <a:ext uri="{FF2B5EF4-FFF2-40B4-BE49-F238E27FC236}">
                <a16:creationId xmlns:a16="http://schemas.microsoft.com/office/drawing/2014/main" id="{469E0076-6978-B9C4-413E-0CAAFE2DBAE1}"/>
              </a:ext>
            </a:extLst>
          </p:cNvPr>
          <p:cNvSpPr/>
          <p:nvPr/>
        </p:nvSpPr>
        <p:spPr>
          <a:xfrm>
            <a:off x="0" y="6635262"/>
            <a:ext cx="12192001" cy="222738"/>
          </a:xfrm>
          <a:prstGeom prst="rect">
            <a:avLst/>
          </a:prstGeom>
          <a:solidFill>
            <a:srgbClr val="1D6A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dirty="0">
                <a:solidFill>
                  <a:schemeClr val="bg1"/>
                </a:solidFill>
              </a:rPr>
              <a:t>www.iwact.org</a:t>
            </a:r>
          </a:p>
        </p:txBody>
      </p:sp>
      <p:sp>
        <p:nvSpPr>
          <p:cNvPr id="4" name="Başlık 3">
            <a:extLst>
              <a:ext uri="{FF2B5EF4-FFF2-40B4-BE49-F238E27FC236}">
                <a16:creationId xmlns:a16="http://schemas.microsoft.com/office/drawing/2014/main" id="{DEA23352-3295-DE7F-ACA4-A5574C6B2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03469"/>
            <a:ext cx="10515600" cy="915368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AF3E3174-0DD7-1891-6A78-74296F846A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28575"/>
            <a:ext cx="10515600" cy="3548387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28" name="Slayt Numarası Yer Tutucusu 27">
            <a:extLst>
              <a:ext uri="{FF2B5EF4-FFF2-40B4-BE49-F238E27FC236}">
                <a16:creationId xmlns:a16="http://schemas.microsoft.com/office/drawing/2014/main" id="{F0F21DFC-2863-9334-06CB-5E34D1958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EDE58-477F-0A4F-ACF9-6D544D3A4848}" type="slidenum">
              <a:rPr lang="tr-TR" smtClean="0"/>
              <a:t>3</a:t>
            </a:fld>
            <a:endParaRPr lang="tr-TR" dirty="0"/>
          </a:p>
        </p:txBody>
      </p:sp>
      <p:pic>
        <p:nvPicPr>
          <p:cNvPr id="29" name="Resim 28">
            <a:extLst>
              <a:ext uri="{FF2B5EF4-FFF2-40B4-BE49-F238E27FC236}">
                <a16:creationId xmlns:a16="http://schemas.microsoft.com/office/drawing/2014/main" id="{2C499754-BCE1-6593-C40D-156CD9F2456F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4700532" y="32173"/>
            <a:ext cx="3442849" cy="1494212"/>
          </a:xfrm>
          <a:prstGeom prst="rect">
            <a:avLst/>
          </a:prstGeom>
        </p:spPr>
      </p:pic>
      <p:pic>
        <p:nvPicPr>
          <p:cNvPr id="8" name="Resim 7">
            <a:extLst>
              <a:ext uri="{FF2B5EF4-FFF2-40B4-BE49-F238E27FC236}">
                <a16:creationId xmlns:a16="http://schemas.microsoft.com/office/drawing/2014/main" id="{A10A458B-9340-18E9-5D71-649FFFE2398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2622" y="0"/>
            <a:ext cx="1749379" cy="1424081"/>
          </a:xfrm>
          <a:prstGeom prst="rect">
            <a:avLst/>
          </a:prstGeom>
        </p:spPr>
      </p:pic>
      <p:pic>
        <p:nvPicPr>
          <p:cNvPr id="10" name="Resim 9">
            <a:extLst>
              <a:ext uri="{FF2B5EF4-FFF2-40B4-BE49-F238E27FC236}">
                <a16:creationId xmlns:a16="http://schemas.microsoft.com/office/drawing/2014/main" id="{CA1B50E3-08C9-BDF6-6968-85FA8CF2B0F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811912" y="88438"/>
            <a:ext cx="1083775" cy="1236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4196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3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02C7D10-56A0-BCA9-6C32-103E622E41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Düz Bağlayıcı 12">
            <a:extLst>
              <a:ext uri="{FF2B5EF4-FFF2-40B4-BE49-F238E27FC236}">
                <a16:creationId xmlns:a16="http://schemas.microsoft.com/office/drawing/2014/main" id="{D8A4720D-0284-2DB7-254D-CEF4C6BA23AD}"/>
              </a:ext>
            </a:extLst>
          </p:cNvPr>
          <p:cNvCxnSpPr>
            <a:cxnSpLocks/>
          </p:cNvCxnSpPr>
          <p:nvPr/>
        </p:nvCxnSpPr>
        <p:spPr>
          <a:xfrm flipV="1">
            <a:off x="0" y="1390232"/>
            <a:ext cx="12191999" cy="103499"/>
          </a:xfrm>
          <a:prstGeom prst="line">
            <a:avLst/>
          </a:prstGeom>
          <a:ln w="101600" cmpd="thickThin">
            <a:solidFill>
              <a:srgbClr val="1D6AB0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Dikdörtgen 22">
            <a:extLst>
              <a:ext uri="{FF2B5EF4-FFF2-40B4-BE49-F238E27FC236}">
                <a16:creationId xmlns:a16="http://schemas.microsoft.com/office/drawing/2014/main" id="{35294577-88FC-FE23-8B16-C521BDD0BC32}"/>
              </a:ext>
            </a:extLst>
          </p:cNvPr>
          <p:cNvSpPr/>
          <p:nvPr/>
        </p:nvSpPr>
        <p:spPr>
          <a:xfrm>
            <a:off x="0" y="6635262"/>
            <a:ext cx="12192001" cy="222738"/>
          </a:xfrm>
          <a:prstGeom prst="rect">
            <a:avLst/>
          </a:prstGeom>
          <a:solidFill>
            <a:srgbClr val="1D6A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dirty="0">
                <a:solidFill>
                  <a:schemeClr val="bg1"/>
                </a:solidFill>
              </a:rPr>
              <a:t>www.iwact.org</a:t>
            </a:r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C4CF6341-25F9-3C42-7FF9-EFD71E2C72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603468"/>
            <a:ext cx="10515600" cy="824931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D8AF464-28FB-B14D-5FE3-4DD7CB4F48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551491"/>
            <a:ext cx="5181600" cy="3625471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625B4670-36AA-1E44-A90E-688CBBA853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551491"/>
            <a:ext cx="5181600" cy="3625472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28" name="Slayt Numarası Yer Tutucusu 27">
            <a:extLst>
              <a:ext uri="{FF2B5EF4-FFF2-40B4-BE49-F238E27FC236}">
                <a16:creationId xmlns:a16="http://schemas.microsoft.com/office/drawing/2014/main" id="{971EE4F5-4442-20F0-4B1B-94CF27314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EDE58-477F-0A4F-ACF9-6D544D3A4848}" type="slidenum">
              <a:rPr lang="tr-TR" smtClean="0"/>
              <a:t>4</a:t>
            </a:fld>
            <a:endParaRPr lang="tr-TR" dirty="0"/>
          </a:p>
        </p:txBody>
      </p:sp>
      <p:pic>
        <p:nvPicPr>
          <p:cNvPr id="29" name="Resim 28">
            <a:extLst>
              <a:ext uri="{FF2B5EF4-FFF2-40B4-BE49-F238E27FC236}">
                <a16:creationId xmlns:a16="http://schemas.microsoft.com/office/drawing/2014/main" id="{6EB25BD4-B007-7AB0-0998-2E51053E1BE3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4700532" y="32173"/>
            <a:ext cx="3442849" cy="1494212"/>
          </a:xfrm>
          <a:prstGeom prst="rect">
            <a:avLst/>
          </a:prstGeom>
        </p:spPr>
      </p:pic>
      <p:pic>
        <p:nvPicPr>
          <p:cNvPr id="8" name="Resim 7">
            <a:extLst>
              <a:ext uri="{FF2B5EF4-FFF2-40B4-BE49-F238E27FC236}">
                <a16:creationId xmlns:a16="http://schemas.microsoft.com/office/drawing/2014/main" id="{B4C41324-533F-3520-4539-B43853918EB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2622" y="0"/>
            <a:ext cx="1749379" cy="1424081"/>
          </a:xfrm>
          <a:prstGeom prst="rect">
            <a:avLst/>
          </a:prstGeom>
        </p:spPr>
      </p:pic>
      <p:pic>
        <p:nvPicPr>
          <p:cNvPr id="10" name="Resim 9">
            <a:extLst>
              <a:ext uri="{FF2B5EF4-FFF2-40B4-BE49-F238E27FC236}">
                <a16:creationId xmlns:a16="http://schemas.microsoft.com/office/drawing/2014/main" id="{5C8FDE47-3E1B-7BDC-555D-D919E2BE99C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811912" y="88438"/>
            <a:ext cx="1083775" cy="1236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22113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3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DCAF4A0-4C40-FE23-1FDA-9A633CB418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Düz Bağlayıcı 12">
            <a:extLst>
              <a:ext uri="{FF2B5EF4-FFF2-40B4-BE49-F238E27FC236}">
                <a16:creationId xmlns:a16="http://schemas.microsoft.com/office/drawing/2014/main" id="{8453C81B-0D15-2DE2-2012-6BA0D7FDD5D3}"/>
              </a:ext>
            </a:extLst>
          </p:cNvPr>
          <p:cNvCxnSpPr>
            <a:cxnSpLocks/>
          </p:cNvCxnSpPr>
          <p:nvPr/>
        </p:nvCxnSpPr>
        <p:spPr>
          <a:xfrm flipV="1">
            <a:off x="0" y="1390232"/>
            <a:ext cx="12191999" cy="103499"/>
          </a:xfrm>
          <a:prstGeom prst="line">
            <a:avLst/>
          </a:prstGeom>
          <a:ln w="101600" cmpd="thickThin">
            <a:solidFill>
              <a:srgbClr val="1D6AB0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Dikdörtgen 22">
            <a:extLst>
              <a:ext uri="{FF2B5EF4-FFF2-40B4-BE49-F238E27FC236}">
                <a16:creationId xmlns:a16="http://schemas.microsoft.com/office/drawing/2014/main" id="{5B7BF5FC-D8E1-23DB-7F49-DC85EE59E00D}"/>
              </a:ext>
            </a:extLst>
          </p:cNvPr>
          <p:cNvSpPr/>
          <p:nvPr/>
        </p:nvSpPr>
        <p:spPr>
          <a:xfrm>
            <a:off x="0" y="6635262"/>
            <a:ext cx="12192001" cy="222738"/>
          </a:xfrm>
          <a:prstGeom prst="rect">
            <a:avLst/>
          </a:prstGeom>
          <a:solidFill>
            <a:srgbClr val="1D6A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dirty="0">
                <a:solidFill>
                  <a:schemeClr val="bg1"/>
                </a:solidFill>
              </a:rPr>
              <a:t>www.iwact.org</a:t>
            </a:r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A4EABD25-C415-E0BF-FC09-DF3E649450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/>
          <a:lstStyle/>
          <a:p>
            <a:r>
              <a:rPr lang="tr-TR" dirty="0"/>
              <a:t>Teşekkürler</a:t>
            </a:r>
          </a:p>
        </p:txBody>
      </p:sp>
      <p:sp>
        <p:nvSpPr>
          <p:cNvPr id="28" name="Slayt Numarası Yer Tutucusu 27">
            <a:extLst>
              <a:ext uri="{FF2B5EF4-FFF2-40B4-BE49-F238E27FC236}">
                <a16:creationId xmlns:a16="http://schemas.microsoft.com/office/drawing/2014/main" id="{99B0634F-03F3-BB31-D03A-59FC9FA5E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EDE58-477F-0A4F-ACF9-6D544D3A4848}" type="slidenum">
              <a:rPr lang="tr-TR" smtClean="0"/>
              <a:t>5</a:t>
            </a:fld>
            <a:endParaRPr lang="tr-TR" dirty="0"/>
          </a:p>
        </p:txBody>
      </p:sp>
      <p:pic>
        <p:nvPicPr>
          <p:cNvPr id="29" name="Resim 28">
            <a:extLst>
              <a:ext uri="{FF2B5EF4-FFF2-40B4-BE49-F238E27FC236}">
                <a16:creationId xmlns:a16="http://schemas.microsoft.com/office/drawing/2014/main" id="{A25920CA-D8A3-1896-7B15-06C5DF3B4BC3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4700532" y="32173"/>
            <a:ext cx="3442849" cy="1494212"/>
          </a:xfrm>
          <a:prstGeom prst="rect">
            <a:avLst/>
          </a:prstGeom>
        </p:spPr>
      </p:pic>
      <p:pic>
        <p:nvPicPr>
          <p:cNvPr id="8" name="Resim 7">
            <a:extLst>
              <a:ext uri="{FF2B5EF4-FFF2-40B4-BE49-F238E27FC236}">
                <a16:creationId xmlns:a16="http://schemas.microsoft.com/office/drawing/2014/main" id="{65CD187C-AE92-9E57-63D1-BC1288BCF97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2622" y="0"/>
            <a:ext cx="1749379" cy="1424081"/>
          </a:xfrm>
          <a:prstGeom prst="rect">
            <a:avLst/>
          </a:prstGeom>
        </p:spPr>
      </p:pic>
      <p:pic>
        <p:nvPicPr>
          <p:cNvPr id="10" name="Resim 9">
            <a:extLst>
              <a:ext uri="{FF2B5EF4-FFF2-40B4-BE49-F238E27FC236}">
                <a16:creationId xmlns:a16="http://schemas.microsoft.com/office/drawing/2014/main" id="{9918938F-9A56-EF57-20FA-5A5C49A2394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811912" y="88438"/>
            <a:ext cx="1083775" cy="1236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172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i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s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i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s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63</Words>
  <Application>Microsoft Office PowerPoint</Application>
  <PresentationFormat>Geniş ekran</PresentationFormat>
  <Paragraphs>28</Paragraphs>
  <Slides>5</Slides>
  <Notes>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Teşekkürler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Office Kullanıcısı</dc:creator>
  <cp:lastModifiedBy>serkan rol</cp:lastModifiedBy>
  <cp:revision>15</cp:revision>
  <dcterms:created xsi:type="dcterms:W3CDTF">2021-04-01T10:56:51Z</dcterms:created>
  <dcterms:modified xsi:type="dcterms:W3CDTF">2026-06-15T11:54:03Z</dcterms:modified>
</cp:coreProperties>
</file>